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20" r:id="rId3"/>
    <p:sldId id="333" r:id="rId4"/>
    <p:sldId id="322" r:id="rId5"/>
    <p:sldId id="323" r:id="rId6"/>
    <p:sldId id="324" r:id="rId7"/>
    <p:sldId id="326" r:id="rId8"/>
    <p:sldId id="270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73" r:id="rId37"/>
    <p:sldId id="274" r:id="rId38"/>
    <p:sldId id="272" r:id="rId39"/>
    <p:sldId id="275" r:id="rId40"/>
    <p:sldId id="276" r:id="rId41"/>
    <p:sldId id="277" r:id="rId42"/>
    <p:sldId id="278" r:id="rId43"/>
    <p:sldId id="294" r:id="rId44"/>
    <p:sldId id="279" r:id="rId45"/>
    <p:sldId id="280" r:id="rId46"/>
    <p:sldId id="292" r:id="rId47"/>
    <p:sldId id="281" r:id="rId48"/>
    <p:sldId id="282" r:id="rId49"/>
    <p:sldId id="283" r:id="rId50"/>
    <p:sldId id="295" r:id="rId51"/>
    <p:sldId id="296" r:id="rId52"/>
    <p:sldId id="284" r:id="rId53"/>
    <p:sldId id="285" r:id="rId54"/>
    <p:sldId id="286" r:id="rId55"/>
    <p:sldId id="287" r:id="rId56"/>
    <p:sldId id="293" r:id="rId57"/>
    <p:sldId id="288" r:id="rId58"/>
    <p:sldId id="289" r:id="rId59"/>
    <p:sldId id="297" r:id="rId60"/>
    <p:sldId id="29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urse Casual" panose="020B0606020101010101" pitchFamily="34" charset="77"/>
      <p:regular r:id="rId69"/>
    </p:embeddedFont>
    <p:embeddedFont>
      <p:font typeface="GoodDog" panose="02000000000000000000" pitchFamily="2" charset="77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890F91B8-AC19-4B80-933B-64F0848A9C6A}">
          <p14:sldIdLst>
            <p14:sldId id="256"/>
            <p14:sldId id="320"/>
            <p14:sldId id="333"/>
            <p14:sldId id="322"/>
            <p14:sldId id="323"/>
            <p14:sldId id="324"/>
            <p14:sldId id="326"/>
          </p14:sldIdLst>
        </p14:section>
        <p14:section name="Question Slides" id="{EFE7DAC1-1DE3-4109-B8C0-B0B981BEEC1B}">
          <p14:sldIdLst>
            <p14:sldId id="270"/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ward Slides" id="{ED2DE6D9-CBE3-45D4-8FFC-65601801F100}">
          <p14:sldIdLst>
            <p14:sldId id="267"/>
            <p14:sldId id="273"/>
            <p14:sldId id="274"/>
            <p14:sldId id="272"/>
            <p14:sldId id="275"/>
            <p14:sldId id="276"/>
            <p14:sldId id="277"/>
            <p14:sldId id="278"/>
            <p14:sldId id="294"/>
            <p14:sldId id="279"/>
            <p14:sldId id="280"/>
            <p14:sldId id="292"/>
            <p14:sldId id="281"/>
            <p14:sldId id="282"/>
            <p14:sldId id="283"/>
            <p14:sldId id="295"/>
            <p14:sldId id="296"/>
            <p14:sldId id="284"/>
            <p14:sldId id="285"/>
            <p14:sldId id="286"/>
            <p14:sldId id="287"/>
            <p14:sldId id="293"/>
            <p14:sldId id="288"/>
            <p14:sldId id="289"/>
            <p14:sldId id="29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51B"/>
    <a:srgbClr val="8A1319"/>
    <a:srgbClr val="B31612"/>
    <a:srgbClr val="D82226"/>
    <a:srgbClr val="AE1A1E"/>
    <a:srgbClr val="660C0C"/>
    <a:srgbClr val="DE2A2E"/>
    <a:srgbClr val="A4694E"/>
    <a:srgbClr val="CA6228"/>
    <a:srgbClr val="A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83282" autoAdjust="0"/>
  </p:normalViewPr>
  <p:slideViewPr>
    <p:cSldViewPr snapToGrid="0">
      <p:cViewPr varScale="1">
        <p:scale>
          <a:sx n="93" d="100"/>
          <a:sy n="93" d="100"/>
        </p:scale>
        <p:origin x="30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94D8-B65C-4523-BC24-55A4A335FE8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3EDB-2624-4142-B8AA-C4A16A70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.com</a:t>
            </a:r>
            <a:endParaRPr lang="en-US" sz="1200" b="1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3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5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/>
              <a:t> on https://www.vecteezy.com</a:t>
            </a:r>
            <a:endParaRPr 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4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2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1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3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8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8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7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4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1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2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9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over = their turn is over and they get no points for</a:t>
            </a:r>
            <a:r>
              <a:rPr lang="en-US" baseline="0" dirty="0"/>
              <a:t> their turn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5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“Rare cards” cannot be found in the decks where students accumulate points.</a:t>
            </a:r>
            <a:r>
              <a:rPr lang="en-US" baseline="0" dirty="0"/>
              <a:t> </a:t>
            </a:r>
            <a:r>
              <a:rPr lang="en-US" dirty="0"/>
              <a:t>They’re a separate reward event (see reward slides for details).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4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6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8.xml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4.wav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20.png"/><Relationship Id="rId1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6.xml"/><Relationship Id="rId3" Type="http://schemas.openxmlformats.org/officeDocument/2006/relationships/image" Target="../media/image2.png"/><Relationship Id="rId21" Type="http://schemas.openxmlformats.org/officeDocument/2006/relationships/slide" Target="slide21.xml"/><Relationship Id="rId7" Type="http://schemas.openxmlformats.org/officeDocument/2006/relationships/slide" Target="slide29.xml"/><Relationship Id="rId12" Type="http://schemas.openxmlformats.org/officeDocument/2006/relationships/slide" Target="slide32.xml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2" Type="http://schemas.openxmlformats.org/officeDocument/2006/relationships/notesSlide" Target="../notesSlides/notesSlide8.xml"/><Relationship Id="rId16" Type="http://schemas.openxmlformats.org/officeDocument/2006/relationships/slide" Target="slide17.xml"/><Relationship Id="rId20" Type="http://schemas.openxmlformats.org/officeDocument/2006/relationships/slide" Target="slide33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slide" Target="slide13.xml"/><Relationship Id="rId24" Type="http://schemas.openxmlformats.org/officeDocument/2006/relationships/slide" Target="slide24.xml"/><Relationship Id="rId5" Type="http://schemas.microsoft.com/office/2007/relationships/hdphoto" Target="../media/hdphoto1.wdp"/><Relationship Id="rId15" Type="http://schemas.openxmlformats.org/officeDocument/2006/relationships/slide" Target="slide16.xml"/><Relationship Id="rId23" Type="http://schemas.openxmlformats.org/officeDocument/2006/relationships/slide" Target="slide23.xml"/><Relationship Id="rId28" Type="http://schemas.openxmlformats.org/officeDocument/2006/relationships/slide" Target="slide34.xml"/><Relationship Id="rId10" Type="http://schemas.openxmlformats.org/officeDocument/2006/relationships/slide" Target="slide12.xml"/><Relationship Id="rId19" Type="http://schemas.openxmlformats.org/officeDocument/2006/relationships/slide" Target="slide20.xml"/><Relationship Id="rId31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slide" Target="slide11.xml"/><Relationship Id="rId14" Type="http://schemas.openxmlformats.org/officeDocument/2006/relationships/slide" Target="slide15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4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2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1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566778"/>
            <a:ext cx="9999764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CHOOSE A LETTER &amp;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ANSWER A QUESTION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1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7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23820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3049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123581"/>
            <a:ext cx="9999764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IF YOU’RE RIGHT, YOU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CAN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PLAY A CARD GAME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FOR POINTS!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13497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7540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25510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4092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</p:spTree>
    <p:extLst>
      <p:ext uri="{BB962C8B-B14F-4D97-AF65-F5344CB8AC3E}">
        <p14:creationId xmlns:p14="http://schemas.microsoft.com/office/powerpoint/2010/main" val="31212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431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431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04312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60431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725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83970" y="584189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83970" y="584189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13864" y="584189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322" y="517128"/>
            <a:ext cx="4285859" cy="5852667"/>
          </a:xfrm>
          <a:prstGeom prst="rect">
            <a:avLst/>
          </a:prstGeom>
        </p:spPr>
      </p:pic>
      <p:sp>
        <p:nvSpPr>
          <p:cNvPr id="4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pic>
        <p:nvPicPr>
          <p:cNvPr id="31" name="Back to Home Button" descr="Exploding Kittens, Inc - GetApkApps.com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269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37" grpId="0"/>
      <p:bldP spid="37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omb Card"/>
          <p:cNvGrpSpPr/>
          <p:nvPr/>
        </p:nvGrpSpPr>
        <p:grpSpPr>
          <a:xfrm>
            <a:off x="1270321" y="569158"/>
            <a:ext cx="4212701" cy="5718544"/>
            <a:chOff x="5208636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69158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69158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7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02097"/>
            <a:ext cx="4285859" cy="5852667"/>
          </a:xfrm>
          <a:prstGeom prst="rect">
            <a:avLst/>
          </a:prstGeom>
        </p:spPr>
      </p:pic>
      <p:sp>
        <p:nvSpPr>
          <p:cNvPr id="1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666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1" grpId="0"/>
      <p:bldP spid="2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7136722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Bomb Card"/>
          <p:cNvGrpSpPr/>
          <p:nvPr/>
        </p:nvGrpSpPr>
        <p:grpSpPr>
          <a:xfrm>
            <a:off x="1270321" y="581519"/>
            <a:ext cx="4212701" cy="5718544"/>
            <a:chOff x="5208636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21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581519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81519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458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21735" y="2016018"/>
            <a:ext cx="29475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259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706393"/>
            <a:ext cx="9999764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 WILL SHOW YOU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CARD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16" name="4-Point Card"/>
          <p:cNvGrpSpPr/>
          <p:nvPr/>
        </p:nvGrpSpPr>
        <p:grpSpPr>
          <a:xfrm>
            <a:off x="4606794" y="2039444"/>
            <a:ext cx="2978412" cy="4043054"/>
            <a:chOff x="6095999" y="569728"/>
            <a:chExt cx="4212701" cy="5718544"/>
          </a:xfrm>
        </p:grpSpPr>
        <p:pic>
          <p:nvPicPr>
            <p:cNvPr id="17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894978" y="621709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0800000">
              <a:off x="6994969" y="5357952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0" name="Back of C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33" y="2011680"/>
            <a:ext cx="3030135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70321" y="593124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593124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93124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6063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654426" y="2016018"/>
            <a:ext cx="268215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3907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1" grpId="0"/>
      <p:bldP spid="31" grpId="1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omb Card"/>
          <p:cNvGrpSpPr/>
          <p:nvPr/>
        </p:nvGrpSpPr>
        <p:grpSpPr>
          <a:xfrm>
            <a:off x="1270321" y="581766"/>
            <a:ext cx="4212701" cy="5718544"/>
            <a:chOff x="5208636" y="569728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176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58176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705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42583" y="2016018"/>
            <a:ext cx="27058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589037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4-Point Card"/>
          <p:cNvGrpSpPr/>
          <p:nvPr/>
        </p:nvGrpSpPr>
        <p:grpSpPr>
          <a:xfrm>
            <a:off x="1270321" y="589037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21976"/>
            <a:ext cx="4285859" cy="5852667"/>
          </a:xfrm>
          <a:prstGeom prst="rect">
            <a:avLst/>
          </a:prstGeom>
        </p:spPr>
      </p:pic>
      <p:sp>
        <p:nvSpPr>
          <p:cNvPr id="13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01096533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8606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4-Point Card"/>
          <p:cNvGrpSpPr/>
          <p:nvPr/>
        </p:nvGrpSpPr>
        <p:grpSpPr>
          <a:xfrm>
            <a:off x="1270321" y="586062"/>
            <a:ext cx="4212701" cy="5718544"/>
            <a:chOff x="6095999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1900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607577" y="2016018"/>
            <a:ext cx="277585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1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95886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95886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595886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95886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8825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618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Nuclear Card"/>
          <p:cNvGrpSpPr/>
          <p:nvPr/>
        </p:nvGrpSpPr>
        <p:grpSpPr>
          <a:xfrm>
            <a:off x="1270321" y="606714"/>
            <a:ext cx="4212701" cy="5718544"/>
            <a:chOff x="5302734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671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6714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39653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693667" y="2016018"/>
            <a:ext cx="260367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14391" y="2016018"/>
            <a:ext cx="276222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06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omb Card"/>
          <p:cNvGrpSpPr/>
          <p:nvPr/>
        </p:nvGrpSpPr>
        <p:grpSpPr>
          <a:xfrm>
            <a:off x="1233742" y="606921"/>
            <a:ext cx="4212701" cy="5718544"/>
            <a:chOff x="5208636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5-Point Card"/>
          <p:cNvGrpSpPr/>
          <p:nvPr/>
        </p:nvGrpSpPr>
        <p:grpSpPr>
          <a:xfrm>
            <a:off x="1233742" y="606921"/>
            <a:ext cx="4212701" cy="5718544"/>
            <a:chOff x="5522394" y="668570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3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39860"/>
            <a:ext cx="4285859" cy="5852667"/>
          </a:xfrm>
          <a:prstGeom prst="rect">
            <a:avLst/>
          </a:prstGeom>
        </p:spPr>
      </p:pic>
      <p:sp>
        <p:nvSpPr>
          <p:cNvPr id="1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345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611871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11871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70321" y="611871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611871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11871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4810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614670" y="2016018"/>
            <a:ext cx="27616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41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KEEP THE POINTS ON THE CARD OR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DRAW AGAIN FOR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MORE POINTS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4-Point Card"/>
          <p:cNvGrpSpPr/>
          <p:nvPr/>
        </p:nvGrpSpPr>
        <p:grpSpPr>
          <a:xfrm>
            <a:off x="4709713" y="2568833"/>
            <a:ext cx="2772574" cy="3763639"/>
            <a:chOff x="6095999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978" y="621709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7049190" y="5374012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4 points</a:t>
            </a:r>
          </a:p>
        </p:txBody>
      </p:sp>
      <p:pic>
        <p:nvPicPr>
          <p:cNvPr id="13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4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2" name="타원 1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601254">
            <a:off x="1087685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3398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2" grpId="1"/>
      <p:bldP spid="15" grpId="0"/>
      <p:bldP spid="2" grpId="0" animBg="1"/>
      <p:bldP spid="2" grpId="1" animBg="1"/>
      <p:bldP spid="2" grpId="2" animBg="1"/>
      <p:bldP spid="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271452029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4018021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omb Card"/>
          <p:cNvGrpSpPr/>
          <p:nvPr/>
        </p:nvGrpSpPr>
        <p:grpSpPr>
          <a:xfrm>
            <a:off x="1233742" y="613438"/>
            <a:ext cx="4212701" cy="5718544"/>
            <a:chOff x="520863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9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46377"/>
            <a:ext cx="4285859" cy="5852667"/>
          </a:xfrm>
          <a:prstGeom prst="rect">
            <a:avLst/>
          </a:prstGeom>
        </p:spPr>
      </p:pic>
      <p:sp>
        <p:nvSpPr>
          <p:cNvPr id="2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993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uclear Card"/>
          <p:cNvGrpSpPr/>
          <p:nvPr/>
        </p:nvGrpSpPr>
        <p:grpSpPr>
          <a:xfrm>
            <a:off x="1270321" y="607396"/>
            <a:ext cx="4212701" cy="5718544"/>
            <a:chOff x="5302734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739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39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396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39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5-Point Card"/>
          <p:cNvGrpSpPr/>
          <p:nvPr/>
        </p:nvGrpSpPr>
        <p:grpSpPr>
          <a:xfrm>
            <a:off x="1270321" y="607396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335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784079" y="2016018"/>
            <a:ext cx="243185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649202" y="2016018"/>
            <a:ext cx="270161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07618" y="2016018"/>
            <a:ext cx="298477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189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33742" y="6231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561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41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omb Card"/>
          <p:cNvGrpSpPr/>
          <p:nvPr/>
        </p:nvGrpSpPr>
        <p:grpSpPr>
          <a:xfrm>
            <a:off x="1233742" y="613934"/>
            <a:ext cx="4212701" cy="5718544"/>
            <a:chOff x="5208636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33742" y="613934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1393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3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6873"/>
            <a:ext cx="4285859" cy="5852667"/>
          </a:xfrm>
          <a:prstGeom prst="rect">
            <a:avLst/>
          </a:prstGeom>
        </p:spPr>
      </p:pic>
      <p:sp>
        <p:nvSpPr>
          <p:cNvPr id="3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6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8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573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2628930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uclear Card"/>
          <p:cNvGrpSpPr/>
          <p:nvPr/>
        </p:nvGrpSpPr>
        <p:grpSpPr>
          <a:xfrm>
            <a:off x="1233742" y="608921"/>
            <a:ext cx="4212701" cy="5718544"/>
            <a:chOff x="5302734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33742" y="608921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41860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525655" y="2016018"/>
            <a:ext cx="293969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37036" y="2016018"/>
            <a:ext cx="291693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063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mb Card"/>
          <p:cNvGrpSpPr/>
          <p:nvPr/>
        </p:nvGrpSpPr>
        <p:grpSpPr>
          <a:xfrm>
            <a:off x="1270321" y="607952"/>
            <a:ext cx="4212701" cy="5718544"/>
            <a:chOff x="5208636" y="569728"/>
            <a:chExt cx="4212701" cy="5718544"/>
          </a:xfrm>
        </p:grpSpPr>
        <p:pic>
          <p:nvPicPr>
            <p:cNvPr id="4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3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37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5-Point Card"/>
          <p:cNvGrpSpPr/>
          <p:nvPr/>
        </p:nvGrpSpPr>
        <p:grpSpPr>
          <a:xfrm>
            <a:off x="1270321" y="607952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9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952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95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45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891"/>
            <a:ext cx="4285859" cy="5852667"/>
          </a:xfrm>
          <a:prstGeom prst="rect">
            <a:avLst/>
          </a:prstGeom>
        </p:spPr>
      </p:pic>
      <p:sp>
        <p:nvSpPr>
          <p:cNvPr id="4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7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8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9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0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1" name="Points"/>
          <p:cNvSpPr/>
          <p:nvPr/>
        </p:nvSpPr>
        <p:spPr>
          <a:xfrm>
            <a:off x="7658268" y="2016018"/>
            <a:ext cx="269642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3" name="Points"/>
          <p:cNvSpPr/>
          <p:nvPr/>
        </p:nvSpPr>
        <p:spPr>
          <a:xfrm>
            <a:off x="7683960" y="2016018"/>
            <a:ext cx="26450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4" name="Points"/>
          <p:cNvSpPr/>
          <p:nvPr/>
        </p:nvSpPr>
        <p:spPr>
          <a:xfrm>
            <a:off x="7578248" y="2016018"/>
            <a:ext cx="28564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5" name="Points"/>
          <p:cNvSpPr/>
          <p:nvPr/>
        </p:nvSpPr>
        <p:spPr>
          <a:xfrm>
            <a:off x="7622142" y="2016018"/>
            <a:ext cx="276867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6" name="Points"/>
          <p:cNvSpPr/>
          <p:nvPr/>
        </p:nvSpPr>
        <p:spPr>
          <a:xfrm>
            <a:off x="7689013" y="2016018"/>
            <a:ext cx="26349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7" name="Points"/>
          <p:cNvSpPr/>
          <p:nvPr/>
        </p:nvSpPr>
        <p:spPr>
          <a:xfrm>
            <a:off x="7502176" y="2016018"/>
            <a:ext cx="30086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383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7" grpId="2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5947456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4702204" y="2558044"/>
            <a:ext cx="2788470" cy="3785216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70" y="643619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95279" y="5408284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BEWARE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 IF YOU FIND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BOMB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, YOU GET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0 POINTS 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&amp; THE GAME IS OVER.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6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7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19" name="타원 18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9268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8" grpId="0"/>
      <p:bldP spid="19" grpId="0" animBg="1"/>
      <p:bldP spid="19" grpId="1" animBg="1"/>
      <p:bldP spid="19" grpId="2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58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60589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605892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605892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88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22708" y="2016018"/>
            <a:ext cx="2945587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6272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 rot="20601254">
            <a:off x="10207297" y="3814150"/>
            <a:ext cx="18165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teams lose 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points!</a:t>
            </a:r>
          </a:p>
        </p:txBody>
      </p:sp>
      <p:pic>
        <p:nvPicPr>
          <p:cNvPr id="50" name="White Arrow - R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 flipH="1">
            <a:off x="10670820" y="2685787"/>
            <a:ext cx="1090963" cy="10874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601254">
            <a:off x="314002" y="4590243"/>
            <a:ext cx="173316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Only your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team loses all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their points!</a:t>
            </a:r>
          </a:p>
        </p:txBody>
      </p:sp>
      <p:pic>
        <p:nvPicPr>
          <p:cNvPr id="54" name="White Arrow - 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 flipH="1">
            <a:off x="1229766" y="5397594"/>
            <a:ext cx="1090963" cy="1087488"/>
          </a:xfrm>
          <a:prstGeom prst="rect">
            <a:avLst/>
          </a:prstGeom>
        </p:spPr>
      </p:pic>
      <p:grpSp>
        <p:nvGrpSpPr>
          <p:cNvPr id="7" name="1-Point Card"/>
          <p:cNvGrpSpPr/>
          <p:nvPr/>
        </p:nvGrpSpPr>
        <p:grpSpPr>
          <a:xfrm>
            <a:off x="1295539" y="1124303"/>
            <a:ext cx="1879064" cy="2550741"/>
            <a:chOff x="5067361" y="352811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97146" y="41497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21050" y="510435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2578889" y="1124302"/>
            <a:ext cx="1879064" cy="2550742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8" y="621710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15330" y="5349124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5" name="3-Point Card"/>
          <p:cNvGrpSpPr/>
          <p:nvPr/>
        </p:nvGrpSpPr>
        <p:grpSpPr>
          <a:xfrm>
            <a:off x="3862239" y="1124302"/>
            <a:ext cx="1900819" cy="2550743"/>
            <a:chOff x="5302037" y="569728"/>
            <a:chExt cx="4261473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63133" y="644160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6203047" y="5319324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9" name="4-Point Card"/>
          <p:cNvGrpSpPr/>
          <p:nvPr/>
        </p:nvGrpSpPr>
        <p:grpSpPr>
          <a:xfrm>
            <a:off x="5167345" y="1124302"/>
            <a:ext cx="1879064" cy="2550742"/>
            <a:chOff x="6095999" y="569728"/>
            <a:chExt cx="4212701" cy="5718544"/>
          </a:xfrm>
        </p:grpSpPr>
        <p:pic>
          <p:nvPicPr>
            <p:cNvPr id="2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94977" y="621710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6931298" y="5322999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3" name="5-Point Card"/>
          <p:cNvGrpSpPr/>
          <p:nvPr/>
        </p:nvGrpSpPr>
        <p:grpSpPr>
          <a:xfrm>
            <a:off x="6450696" y="1124303"/>
            <a:ext cx="1879064" cy="2550741"/>
            <a:chOff x="5522394" y="668570"/>
            <a:chExt cx="4212701" cy="5718544"/>
          </a:xfrm>
        </p:grpSpPr>
        <p:pic>
          <p:nvPicPr>
            <p:cNvPr id="2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42421" y="739273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6380540" y="5388312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7" name="Bomb Card"/>
          <p:cNvGrpSpPr/>
          <p:nvPr/>
        </p:nvGrpSpPr>
        <p:grpSpPr>
          <a:xfrm>
            <a:off x="7734047" y="1124303"/>
            <a:ext cx="1879064" cy="2550740"/>
            <a:chOff x="5208636" y="569728"/>
            <a:chExt cx="4212701" cy="5718544"/>
          </a:xfrm>
        </p:grpSpPr>
        <p:pic>
          <p:nvPicPr>
            <p:cNvPr id="2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7570" y="643619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6993786" y="5355008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1" name="Nuclear Card"/>
          <p:cNvGrpSpPr/>
          <p:nvPr/>
        </p:nvGrpSpPr>
        <p:grpSpPr>
          <a:xfrm>
            <a:off x="9017397" y="1124303"/>
            <a:ext cx="1879064" cy="2550740"/>
            <a:chOff x="5302734" y="569728"/>
            <a:chExt cx="4212701" cy="5718544"/>
          </a:xfrm>
        </p:grpSpPr>
        <p:pic>
          <p:nvPicPr>
            <p:cNvPr id="3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158372" y="611021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6497885" y="5343188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35" name="Rare Card - Lose All Points"/>
          <p:cNvGrpSpPr/>
          <p:nvPr/>
        </p:nvGrpSpPr>
        <p:grpSpPr>
          <a:xfrm>
            <a:off x="2519520" y="3967721"/>
            <a:ext cx="1879064" cy="2550741"/>
            <a:chOff x="5432746" y="569728"/>
            <a:chExt cx="4212701" cy="5718544"/>
          </a:xfrm>
        </p:grpSpPr>
        <p:pic>
          <p:nvPicPr>
            <p:cNvPr id="36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21874" y="697811"/>
              <a:ext cx="377420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5566168" y="5278753"/>
              <a:ext cx="388561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grpSp>
        <p:nvGrpSpPr>
          <p:cNvPr id="39" name="Rare Card - Change Points"/>
          <p:cNvGrpSpPr/>
          <p:nvPr/>
        </p:nvGrpSpPr>
        <p:grpSpPr>
          <a:xfrm>
            <a:off x="7793417" y="3967721"/>
            <a:ext cx="1879064" cy="2550741"/>
            <a:chOff x="5656260" y="569728"/>
            <a:chExt cx="4212701" cy="5718544"/>
          </a:xfrm>
        </p:grpSpPr>
        <p:pic>
          <p:nvPicPr>
            <p:cNvPr id="40" name="Card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03082" y="686434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6003082" y="5265967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sp>
        <p:nvSpPr>
          <p:cNvPr id="43" name="Header 1"/>
          <p:cNvSpPr/>
          <p:nvPr/>
        </p:nvSpPr>
        <p:spPr>
          <a:xfrm>
            <a:off x="4624283" y="177571"/>
            <a:ext cx="29434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DECK CARDS</a:t>
            </a:r>
            <a:endParaRPr lang="en-US" sz="1200" dirty="0"/>
          </a:p>
        </p:txBody>
      </p:sp>
      <p:sp>
        <p:nvSpPr>
          <p:cNvPr id="45" name="Header 2"/>
          <p:cNvSpPr/>
          <p:nvPr/>
        </p:nvSpPr>
        <p:spPr>
          <a:xfrm>
            <a:off x="4623482" y="4686519"/>
            <a:ext cx="2945037" cy="1255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RARE CARDS</a:t>
            </a:r>
          </a:p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(not in deck)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43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ox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"/>
          <a:stretch/>
        </p:blipFill>
        <p:spPr>
          <a:xfrm>
            <a:off x="0" y="449281"/>
            <a:ext cx="3658231" cy="1176630"/>
          </a:xfrm>
          <a:prstGeom prst="rect">
            <a:avLst/>
          </a:prstGeom>
        </p:spPr>
      </p:pic>
      <p:sp>
        <p:nvSpPr>
          <p:cNvPr id="43" name="Box Text"/>
          <p:cNvSpPr/>
          <p:nvPr/>
        </p:nvSpPr>
        <p:spPr>
          <a:xfrm>
            <a:off x="69232" y="694249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rgbClr val="050400"/>
                </a:solidFill>
                <a:latin typeface="Curse Casual" panose="020B0606020101010101" pitchFamily="34" charset="0"/>
              </a:rPr>
              <a:t>CHOOSE A LETTER</a:t>
            </a:r>
          </a:p>
        </p:txBody>
      </p:sp>
      <p:sp>
        <p:nvSpPr>
          <p:cNvPr id="44" name="Shadow A"/>
          <p:cNvSpPr/>
          <p:nvPr/>
        </p:nvSpPr>
        <p:spPr>
          <a:xfrm>
            <a:off x="3798647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dow B"/>
          <p:cNvSpPr/>
          <p:nvPr/>
        </p:nvSpPr>
        <p:spPr>
          <a:xfrm>
            <a:off x="5458635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dow C"/>
          <p:cNvSpPr/>
          <p:nvPr/>
        </p:nvSpPr>
        <p:spPr>
          <a:xfrm>
            <a:off x="7118622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dow D"/>
          <p:cNvSpPr/>
          <p:nvPr/>
        </p:nvSpPr>
        <p:spPr>
          <a:xfrm>
            <a:off x="8778611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dow E"/>
          <p:cNvSpPr/>
          <p:nvPr/>
        </p:nvSpPr>
        <p:spPr>
          <a:xfrm>
            <a:off x="10438598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dow H"/>
          <p:cNvSpPr/>
          <p:nvPr/>
        </p:nvSpPr>
        <p:spPr>
          <a:xfrm>
            <a:off x="3798647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dow I"/>
          <p:cNvSpPr/>
          <p:nvPr/>
        </p:nvSpPr>
        <p:spPr>
          <a:xfrm>
            <a:off x="5458635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dow J"/>
          <p:cNvSpPr/>
          <p:nvPr/>
        </p:nvSpPr>
        <p:spPr>
          <a:xfrm>
            <a:off x="7118622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dow K"/>
          <p:cNvSpPr/>
          <p:nvPr/>
        </p:nvSpPr>
        <p:spPr>
          <a:xfrm>
            <a:off x="877861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dow L"/>
          <p:cNvSpPr/>
          <p:nvPr/>
        </p:nvSpPr>
        <p:spPr>
          <a:xfrm>
            <a:off x="10438598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hadow O"/>
          <p:cNvSpPr/>
          <p:nvPr/>
        </p:nvSpPr>
        <p:spPr>
          <a:xfrm>
            <a:off x="3798647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dow P"/>
          <p:cNvSpPr/>
          <p:nvPr/>
        </p:nvSpPr>
        <p:spPr>
          <a:xfrm>
            <a:off x="5458635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dow Q"/>
          <p:cNvSpPr/>
          <p:nvPr/>
        </p:nvSpPr>
        <p:spPr>
          <a:xfrm>
            <a:off x="7118622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dow R"/>
          <p:cNvSpPr/>
          <p:nvPr/>
        </p:nvSpPr>
        <p:spPr>
          <a:xfrm>
            <a:off x="877861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dow S"/>
          <p:cNvSpPr/>
          <p:nvPr/>
        </p:nvSpPr>
        <p:spPr>
          <a:xfrm>
            <a:off x="10438598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dow V"/>
          <p:cNvSpPr/>
          <p:nvPr/>
        </p:nvSpPr>
        <p:spPr>
          <a:xfrm>
            <a:off x="3798647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dow W"/>
          <p:cNvSpPr/>
          <p:nvPr/>
        </p:nvSpPr>
        <p:spPr>
          <a:xfrm>
            <a:off x="5458635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dow X"/>
          <p:cNvSpPr/>
          <p:nvPr/>
        </p:nvSpPr>
        <p:spPr>
          <a:xfrm>
            <a:off x="7118622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dow Y"/>
          <p:cNvSpPr/>
          <p:nvPr/>
        </p:nvSpPr>
        <p:spPr>
          <a:xfrm>
            <a:off x="8778611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dow Z"/>
          <p:cNvSpPr/>
          <p:nvPr/>
        </p:nvSpPr>
        <p:spPr>
          <a:xfrm>
            <a:off x="10438598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dow F"/>
          <p:cNvSpPr/>
          <p:nvPr/>
        </p:nvSpPr>
        <p:spPr>
          <a:xfrm>
            <a:off x="47867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dow G"/>
          <p:cNvSpPr/>
          <p:nvPr/>
        </p:nvSpPr>
        <p:spPr>
          <a:xfrm>
            <a:off x="2138659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hadow M"/>
          <p:cNvSpPr/>
          <p:nvPr/>
        </p:nvSpPr>
        <p:spPr>
          <a:xfrm>
            <a:off x="47867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dow N"/>
          <p:cNvSpPr/>
          <p:nvPr/>
        </p:nvSpPr>
        <p:spPr>
          <a:xfrm>
            <a:off x="2138659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hadow T"/>
          <p:cNvSpPr/>
          <p:nvPr/>
        </p:nvSpPr>
        <p:spPr>
          <a:xfrm>
            <a:off x="478671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dow U"/>
          <p:cNvSpPr/>
          <p:nvPr/>
        </p:nvSpPr>
        <p:spPr>
          <a:xfrm>
            <a:off x="2138659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utton">
            <a:hlinkClick r:id="rId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T</a:t>
            </a:r>
          </a:p>
        </p:txBody>
      </p:sp>
      <p:sp>
        <p:nvSpPr>
          <p:cNvPr id="10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U</a:t>
            </a:r>
          </a:p>
        </p:txBody>
      </p:sp>
      <p:sp>
        <p:nvSpPr>
          <p:cNvPr id="12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B</a:t>
            </a:r>
          </a:p>
        </p:txBody>
      </p:sp>
      <p:sp>
        <p:nvSpPr>
          <p:cNvPr id="13" name="Button">
            <a:hlinkClick r:id="rId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C</a:t>
            </a:r>
          </a:p>
        </p:txBody>
      </p:sp>
      <p:sp>
        <p:nvSpPr>
          <p:cNvPr id="14" name="Button">
            <a:hlinkClick r:id="rId1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D</a:t>
            </a:r>
          </a:p>
        </p:txBody>
      </p:sp>
      <p:sp>
        <p:nvSpPr>
          <p:cNvPr id="15" name="Button">
            <a:hlinkClick r:id="rId1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E</a:t>
            </a:r>
          </a:p>
        </p:txBody>
      </p:sp>
      <p:sp>
        <p:nvSpPr>
          <p:cNvPr id="16" name="Button">
            <a:hlinkClick r:id="rId1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X</a:t>
            </a:r>
          </a:p>
        </p:txBody>
      </p:sp>
      <p:sp>
        <p:nvSpPr>
          <p:cNvPr id="17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F</a:t>
            </a:r>
          </a:p>
        </p:txBody>
      </p:sp>
      <p:sp>
        <p:nvSpPr>
          <p:cNvPr id="18" name="Button">
            <a:hlinkClick r:id="rId1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G</a:t>
            </a:r>
          </a:p>
        </p:txBody>
      </p:sp>
      <p:sp>
        <p:nvSpPr>
          <p:cNvPr id="19" name="Button">
            <a:hlinkClick r:id="rId1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H</a:t>
            </a:r>
          </a:p>
        </p:txBody>
      </p:sp>
      <p:sp>
        <p:nvSpPr>
          <p:cNvPr id="20" name="Button">
            <a:hlinkClick r:id="rId1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I</a:t>
            </a:r>
          </a:p>
        </p:txBody>
      </p:sp>
      <p:sp>
        <p:nvSpPr>
          <p:cNvPr id="21" name="Button">
            <a:hlinkClick r:id="rId1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J</a:t>
            </a:r>
          </a:p>
        </p:txBody>
      </p:sp>
      <p:sp>
        <p:nvSpPr>
          <p:cNvPr id="22" name="Button">
            <a:hlinkClick r:id="rId1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K</a:t>
            </a:r>
          </a:p>
        </p:txBody>
      </p:sp>
      <p:sp>
        <p:nvSpPr>
          <p:cNvPr id="23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L</a:t>
            </a:r>
          </a:p>
        </p:txBody>
      </p:sp>
      <p:sp>
        <p:nvSpPr>
          <p:cNvPr id="24" name="Button">
            <a:hlinkClick r:id="rId2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Y</a:t>
            </a:r>
          </a:p>
        </p:txBody>
      </p:sp>
      <p:sp>
        <p:nvSpPr>
          <p:cNvPr id="2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M</a:t>
            </a:r>
          </a:p>
        </p:txBody>
      </p:sp>
      <p:sp>
        <p:nvSpPr>
          <p:cNvPr id="26" name="Button">
            <a:hlinkClick r:id="rId2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59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N</a:t>
            </a:r>
          </a:p>
        </p:txBody>
      </p:sp>
      <p:sp>
        <p:nvSpPr>
          <p:cNvPr id="27" name="Button">
            <a:hlinkClick r:id="rId2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7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O</a:t>
            </a:r>
          </a:p>
        </p:txBody>
      </p:sp>
      <p:sp>
        <p:nvSpPr>
          <p:cNvPr id="28" name="Button">
            <a:hlinkClick r:id="rId2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5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P</a:t>
            </a:r>
          </a:p>
        </p:txBody>
      </p:sp>
      <p:sp>
        <p:nvSpPr>
          <p:cNvPr id="29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3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Q</a:t>
            </a:r>
          </a:p>
        </p:txBody>
      </p:sp>
      <p:sp>
        <p:nvSpPr>
          <p:cNvPr id="30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R</a:t>
            </a:r>
          </a:p>
        </p:txBody>
      </p:sp>
      <p:sp>
        <p:nvSpPr>
          <p:cNvPr id="31" name="Button">
            <a:hlinkClick r:id="rId2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S</a:t>
            </a:r>
          </a:p>
        </p:txBody>
      </p:sp>
      <p:sp>
        <p:nvSpPr>
          <p:cNvPr id="32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Z</a:t>
            </a:r>
          </a:p>
        </p:txBody>
      </p:sp>
      <p:sp>
        <p:nvSpPr>
          <p:cNvPr id="33" name="Button">
            <a:hlinkClick r:id="rId2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V</a:t>
            </a:r>
          </a:p>
        </p:txBody>
      </p:sp>
      <p:sp>
        <p:nvSpPr>
          <p:cNvPr id="34" name="Button">
            <a:hlinkClick r:id="rId3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W</a:t>
            </a:r>
          </a:p>
        </p:txBody>
      </p:sp>
      <p:sp>
        <p:nvSpPr>
          <p:cNvPr id="11" name="Button">
            <a:hlinkClick r:id="rId3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87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TEST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TEST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5905</Words>
  <Application>Microsoft Macintosh PowerPoint</Application>
  <PresentationFormat>Widescreen</PresentationFormat>
  <Paragraphs>860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GoodDog</vt:lpstr>
      <vt:lpstr>Arial</vt:lpstr>
      <vt:lpstr>Calibri Light</vt:lpstr>
      <vt:lpstr>Curse Casual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Tayler White</cp:lastModifiedBy>
  <cp:revision>126</cp:revision>
  <dcterms:created xsi:type="dcterms:W3CDTF">2021-10-01T05:23:32Z</dcterms:created>
  <dcterms:modified xsi:type="dcterms:W3CDTF">2021-11-02T12:24:24Z</dcterms:modified>
</cp:coreProperties>
</file>